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4" r:id="rId2"/>
    <p:sldId id="265" r:id="rId3"/>
    <p:sldId id="266" r:id="rId4"/>
    <p:sldId id="267" r:id="rId5"/>
    <p:sldId id="268" r:id="rId6"/>
    <p:sldId id="269" r:id="rId7"/>
    <p:sldId id="270" r:id="rId8"/>
    <p:sldId id="271" r:id="rId9"/>
    <p:sldId id="272" r:id="rId10"/>
    <p:sldId id="273" r:id="rId11"/>
    <p:sldId id="274" r:id="rId12"/>
    <p:sldId id="275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946" y="5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09600" y="2362200"/>
            <a:ext cx="109728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dirty="0"/>
              <a:t>Click to edit Master title style</a:t>
            </a:r>
          </a:p>
        </p:txBody>
      </p:sp>
    </p:spTree>
  </p:cSld>
  <p:clrMapOvr>
    <a:masterClrMapping/>
  </p:clrMapOvr>
  <p:transition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9728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" y="6416676"/>
            <a:ext cx="28448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3E9A3F8-EBF5-46D6-8E5D-5FDE44C86E65}" type="datetimeFigureOut">
              <a:rPr lang="en-US" smtClean="0"/>
              <a:pPr/>
              <a:t>2/7/2024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165600" y="6416676"/>
            <a:ext cx="38608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0566400" y="6416676"/>
            <a:ext cx="1016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</p:sldLayoutIdLst>
  <p:transition>
    <p:push dir="u"/>
  </p:transition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546889-D7CE-B781-B8C5-B141DAD49C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1000" y="1066800"/>
            <a:ext cx="10972800" cy="1371600"/>
          </a:xfrm>
        </p:spPr>
        <p:txBody>
          <a:bodyPr/>
          <a:lstStyle/>
          <a:p>
            <a:r>
              <a:rPr lang="en-US" dirty="0"/>
              <a:t>BE A SERVANT, BE A LIGHT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09E1D242-5DB2-3298-E754-08D6E0EF9685}"/>
              </a:ext>
            </a:extLst>
          </p:cNvPr>
          <p:cNvSpPr txBox="1">
            <a:spLocks/>
          </p:cNvSpPr>
          <p:nvPr/>
        </p:nvSpPr>
        <p:spPr>
          <a:xfrm>
            <a:off x="1676400" y="2971800"/>
            <a:ext cx="8229600" cy="1828800"/>
          </a:xfrm>
          <a:prstGeom prst="rect">
            <a:avLst/>
          </a:prstGeo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4800" b="1" kern="1200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2024 Cfc Theme Song</a:t>
            </a:r>
          </a:p>
          <a:p>
            <a:r>
              <a:rPr lang="en-US" sz="24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Ali Lozada</a:t>
            </a:r>
          </a:p>
          <a:p>
            <a:r>
              <a:rPr lang="en-US" sz="24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Arranged by </a:t>
            </a:r>
            <a:r>
              <a:rPr lang="en-US" sz="2400" dirty="0" err="1">
                <a:solidFill>
                  <a:schemeClr val="accent4">
                    <a:lumMod val="60000"/>
                    <a:lumOff val="40000"/>
                  </a:schemeClr>
                </a:solidFill>
              </a:rPr>
              <a:t>karlo</a:t>
            </a:r>
            <a:r>
              <a:rPr lang="en-US" sz="24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4">
                    <a:lumMod val="60000"/>
                    <a:lumOff val="40000"/>
                  </a:schemeClr>
                </a:solidFill>
              </a:rPr>
              <a:t>gutierrez</a:t>
            </a:r>
            <a:endParaRPr lang="en-US" sz="2400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3158994"/>
      </p:ext>
    </p:extLst>
  </p:cSld>
  <p:clrMapOvr>
    <a:masterClrMapping/>
  </p:clrMapOvr>
  <p:transition>
    <p:push dir="u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944CA1-6B88-146E-3351-286678182F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9600" y="2362200"/>
            <a:ext cx="10972800" cy="4038600"/>
          </a:xfrm>
        </p:spPr>
        <p:txBody>
          <a:bodyPr>
            <a:normAutofit fontScale="90000"/>
          </a:bodyPr>
          <a:lstStyle/>
          <a:p>
            <a:r>
              <a:rPr lang="en-US" dirty="0"/>
              <a:t>Chorus:</a:t>
            </a:r>
            <a:br>
              <a:rPr lang="en-US" dirty="0"/>
            </a:br>
            <a:r>
              <a:rPr lang="en-US" dirty="0"/>
              <a:t>Be a servant and be  a light to the nations ;</a:t>
            </a:r>
            <a:br>
              <a:rPr lang="en-US" dirty="0"/>
            </a:br>
            <a:r>
              <a:rPr lang="en-US" dirty="0"/>
              <a:t>To bring His salvation in all of the earth ;</a:t>
            </a:r>
            <a:br>
              <a:rPr lang="en-US" dirty="0"/>
            </a:br>
            <a:r>
              <a:rPr lang="en-US" dirty="0"/>
              <a:t>  A servant and be  a light to the nations ;</a:t>
            </a:r>
            <a:br>
              <a:rPr lang="en-US" dirty="0"/>
            </a:br>
            <a:r>
              <a:rPr lang="en-US" dirty="0"/>
              <a:t>To bring His salvation in all of the earth. </a:t>
            </a:r>
          </a:p>
        </p:txBody>
      </p:sp>
    </p:spTree>
    <p:extLst>
      <p:ext uri="{BB962C8B-B14F-4D97-AF65-F5344CB8AC3E}">
        <p14:creationId xmlns:p14="http://schemas.microsoft.com/office/powerpoint/2010/main" val="108812729"/>
      </p:ext>
    </p:extLst>
  </p:cSld>
  <p:clrMapOvr>
    <a:masterClrMapping/>
  </p:clrMapOvr>
  <p:transition>
    <p:push dir="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BBC149-9CDE-A11C-E197-BBCFEC5886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76200" y="304800"/>
            <a:ext cx="11506200" cy="6553200"/>
          </a:xfrm>
        </p:spPr>
        <p:txBody>
          <a:bodyPr>
            <a:normAutofit fontScale="90000"/>
          </a:bodyPr>
          <a:lstStyle/>
          <a:p>
            <a:r>
              <a:rPr lang="en-US" dirty="0"/>
              <a:t>Coda:</a:t>
            </a:r>
            <a:br>
              <a:rPr lang="en-US" dirty="0"/>
            </a:br>
            <a:r>
              <a:rPr lang="en-US" dirty="0"/>
              <a:t>In all the earth,  in all the earth;</a:t>
            </a:r>
            <a:br>
              <a:rPr lang="en-US" dirty="0"/>
            </a:br>
            <a:r>
              <a:rPr lang="en-US" dirty="0"/>
              <a:t>Bring His salvation in all of the earth. </a:t>
            </a:r>
            <a:br>
              <a:rPr lang="en-US" dirty="0"/>
            </a:br>
            <a:r>
              <a:rPr lang="en-US" dirty="0"/>
              <a:t>In all the earth,  in all the earth;</a:t>
            </a:r>
            <a:br>
              <a:rPr lang="en-US" dirty="0"/>
            </a:br>
            <a:r>
              <a:rPr lang="en-US" dirty="0"/>
              <a:t>Bring His salvation in all of the earth.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0019463"/>
      </p:ext>
    </p:extLst>
  </p:cSld>
  <p:clrMapOvr>
    <a:masterClrMapping/>
  </p:clrMapOvr>
  <p:transition>
    <p:push dir="u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8F8810CD-942A-63BD-A00C-3F1E6B1548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9600" y="2362200"/>
            <a:ext cx="10972800" cy="3200400"/>
          </a:xfrm>
        </p:spPr>
        <p:txBody>
          <a:bodyPr>
            <a:noAutofit/>
          </a:bodyPr>
          <a:lstStyle/>
          <a:p>
            <a:r>
              <a:rPr lang="en-US" sz="4300" dirty="0"/>
              <a:t>End</a:t>
            </a:r>
            <a:br>
              <a:rPr lang="en-US" sz="4300" dirty="0"/>
            </a:br>
            <a:br>
              <a:rPr lang="en-US" sz="4300" dirty="0"/>
            </a:br>
            <a:br>
              <a:rPr lang="en-US" sz="4300" dirty="0"/>
            </a:br>
            <a:br>
              <a:rPr lang="en-US" sz="4300" dirty="0"/>
            </a:br>
            <a:r>
              <a:rPr lang="en-US" sz="2800" dirty="0"/>
              <a:t>For song chords, visit</a:t>
            </a:r>
            <a:br>
              <a:rPr lang="en-US" sz="2800" dirty="0"/>
            </a:br>
            <a:r>
              <a:rPr lang="en-US" sz="2800" dirty="0"/>
              <a:t>www.chipstenoso.com</a:t>
            </a:r>
            <a:endParaRPr lang="en-US" sz="4300" dirty="0"/>
          </a:p>
        </p:txBody>
      </p:sp>
    </p:spTree>
    <p:extLst>
      <p:ext uri="{BB962C8B-B14F-4D97-AF65-F5344CB8AC3E}">
        <p14:creationId xmlns:p14="http://schemas.microsoft.com/office/powerpoint/2010/main" val="179376796"/>
      </p:ext>
    </p:extLst>
  </p:cSld>
  <p:clrMapOvr>
    <a:masterClrMapping/>
  </p:clrMapOvr>
  <p:transition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5FBA8E-283A-7B61-7A2F-7F4DC5CD0F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9600" y="533400"/>
            <a:ext cx="10972800" cy="5638800"/>
          </a:xfrm>
        </p:spPr>
        <p:txBody>
          <a:bodyPr>
            <a:normAutofit fontScale="90000"/>
          </a:bodyPr>
          <a:lstStyle/>
          <a:p>
            <a:r>
              <a:rPr lang="en-US" dirty="0"/>
              <a:t>Verse:</a:t>
            </a:r>
            <a:br>
              <a:rPr lang="en-US" dirty="0"/>
            </a:br>
            <a:br>
              <a:rPr lang="en-US" dirty="0"/>
            </a:br>
            <a:r>
              <a:rPr lang="en-US" dirty="0"/>
              <a:t>God has called us to serve;</a:t>
            </a:r>
            <a:br>
              <a:rPr lang="en-US" dirty="0"/>
            </a:br>
            <a:r>
              <a:rPr lang="en-US" dirty="0"/>
              <a:t>Called us to give, and love one another;</a:t>
            </a:r>
            <a:br>
              <a:rPr lang="en-US" dirty="0"/>
            </a:br>
            <a:r>
              <a:rPr lang="en-US" dirty="0"/>
              <a:t>He made us to be a gift to the world and to our family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6446060"/>
      </p:ext>
    </p:extLst>
  </p:cSld>
  <p:clrMapOvr>
    <a:masterClrMapping/>
  </p:clrMapOvr>
  <p:transition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EB8672-6C2C-A8F0-454D-7C5DA855C2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9600" y="2362200"/>
            <a:ext cx="10972800" cy="4267200"/>
          </a:xfrm>
        </p:spPr>
        <p:txBody>
          <a:bodyPr>
            <a:normAutofit fontScale="90000"/>
          </a:bodyPr>
          <a:lstStyle/>
          <a:p>
            <a:r>
              <a:rPr lang="en-US" dirty="0"/>
              <a:t>Pre-Chorus:</a:t>
            </a:r>
            <a:br>
              <a:rPr lang="en-US" dirty="0"/>
            </a:br>
            <a:br>
              <a:rPr lang="en-US" dirty="0"/>
            </a:br>
            <a:r>
              <a:rPr lang="en-US" dirty="0"/>
              <a:t>   Light your lamp and shine your light like Jesus;</a:t>
            </a:r>
            <a:br>
              <a:rPr lang="en-US" dirty="0"/>
            </a:br>
            <a:r>
              <a:rPr lang="en-US" dirty="0"/>
              <a:t>  Keep it burning  like the heart of Jesus;</a:t>
            </a:r>
            <a:br>
              <a:rPr lang="en-US" dirty="0"/>
            </a:br>
            <a:r>
              <a:rPr lang="en-US" dirty="0"/>
              <a:t>  Show the whole world of His Love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3375823"/>
      </p:ext>
    </p:extLst>
  </p:cSld>
  <p:clrMapOvr>
    <a:masterClrMapping/>
  </p:clrMapOvr>
  <p:transition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CB499C-20A4-8A4D-E2B0-1C4921F0692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9600" y="685800"/>
            <a:ext cx="10972800" cy="5181600"/>
          </a:xfrm>
        </p:spPr>
        <p:txBody>
          <a:bodyPr>
            <a:normAutofit/>
          </a:bodyPr>
          <a:lstStyle/>
          <a:p>
            <a:r>
              <a:rPr lang="en-US" dirty="0"/>
              <a:t>Chorus:</a:t>
            </a:r>
            <a:br>
              <a:rPr lang="en-US" dirty="0"/>
            </a:br>
            <a:br>
              <a:rPr lang="en-US" dirty="0"/>
            </a:br>
            <a:r>
              <a:rPr lang="en-US" dirty="0"/>
              <a:t>Be a servant and be  a light to the nations;</a:t>
            </a:r>
            <a:br>
              <a:rPr lang="en-US" dirty="0"/>
            </a:br>
            <a:r>
              <a:rPr lang="en-US" dirty="0"/>
              <a:t>To bring His salvation in all of the earth. 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4775610"/>
      </p:ext>
    </p:extLst>
  </p:cSld>
  <p:clrMapOvr>
    <a:masterClrMapping/>
  </p:clrMapOvr>
  <p:transition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5FBA8E-283A-7B61-7A2F-7F4DC5CD0F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9600" y="533400"/>
            <a:ext cx="10972800" cy="5638800"/>
          </a:xfrm>
        </p:spPr>
        <p:txBody>
          <a:bodyPr>
            <a:normAutofit fontScale="90000"/>
          </a:bodyPr>
          <a:lstStyle/>
          <a:p>
            <a:r>
              <a:rPr lang="en-US" dirty="0"/>
              <a:t>Verse:</a:t>
            </a:r>
            <a:br>
              <a:rPr lang="en-US" dirty="0"/>
            </a:br>
            <a:br>
              <a:rPr lang="en-US" dirty="0"/>
            </a:br>
            <a:r>
              <a:rPr lang="en-US" dirty="0"/>
              <a:t>God has called us to serve;</a:t>
            </a:r>
            <a:br>
              <a:rPr lang="en-US" dirty="0"/>
            </a:br>
            <a:r>
              <a:rPr lang="en-US" dirty="0"/>
              <a:t>Called us to give, and love one another;</a:t>
            </a:r>
            <a:br>
              <a:rPr lang="en-US" dirty="0"/>
            </a:br>
            <a:r>
              <a:rPr lang="en-US" dirty="0"/>
              <a:t>He made us to be a gift to the world and to our family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7241549"/>
      </p:ext>
    </p:extLst>
  </p:cSld>
  <p:clrMapOvr>
    <a:masterClrMapping/>
  </p:clrMapOvr>
  <p:transition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EB8672-6C2C-A8F0-454D-7C5DA855C2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9600" y="2362200"/>
            <a:ext cx="10972800" cy="4267200"/>
          </a:xfrm>
        </p:spPr>
        <p:txBody>
          <a:bodyPr>
            <a:normAutofit fontScale="90000"/>
          </a:bodyPr>
          <a:lstStyle/>
          <a:p>
            <a:r>
              <a:rPr lang="en-US" dirty="0"/>
              <a:t>Pre-Chorus:</a:t>
            </a:r>
            <a:br>
              <a:rPr lang="en-US" dirty="0"/>
            </a:br>
            <a:br>
              <a:rPr lang="en-US" dirty="0"/>
            </a:br>
            <a:r>
              <a:rPr lang="en-US" dirty="0"/>
              <a:t>   Light your lamp and shine your light like Jesus;</a:t>
            </a:r>
            <a:br>
              <a:rPr lang="en-US" dirty="0"/>
            </a:br>
            <a:r>
              <a:rPr lang="en-US" dirty="0"/>
              <a:t>  Keep it burning  like the heart of Jesus;</a:t>
            </a:r>
            <a:br>
              <a:rPr lang="en-US" dirty="0"/>
            </a:br>
            <a:r>
              <a:rPr lang="en-US" dirty="0"/>
              <a:t>  Show the whole world of His Love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6083829"/>
      </p:ext>
    </p:extLst>
  </p:cSld>
  <p:clrMapOvr>
    <a:masterClrMapping/>
  </p:clrMapOvr>
  <p:transition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CB499C-20A4-8A4D-E2B0-1C4921F0692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9600" y="685800"/>
            <a:ext cx="10972800" cy="5181600"/>
          </a:xfrm>
        </p:spPr>
        <p:txBody>
          <a:bodyPr>
            <a:normAutofit/>
          </a:bodyPr>
          <a:lstStyle/>
          <a:p>
            <a:r>
              <a:rPr lang="en-US" dirty="0"/>
              <a:t>Chorus:</a:t>
            </a:r>
            <a:br>
              <a:rPr lang="en-US" dirty="0"/>
            </a:br>
            <a:br>
              <a:rPr lang="en-US" dirty="0"/>
            </a:br>
            <a:r>
              <a:rPr lang="en-US" dirty="0"/>
              <a:t>Be a servant and be  a light to the nations;</a:t>
            </a:r>
            <a:br>
              <a:rPr lang="en-US" dirty="0"/>
            </a:br>
            <a:r>
              <a:rPr lang="en-US" dirty="0"/>
              <a:t>To bring His salvation in all of the earth. 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5725147"/>
      </p:ext>
    </p:extLst>
  </p:cSld>
  <p:clrMapOvr>
    <a:masterClrMapping/>
  </p:clrMapOvr>
  <p:transition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D88ADE-5CB3-6C45-8492-523775ED0AD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9600" y="228600"/>
            <a:ext cx="10972800" cy="5715000"/>
          </a:xfrm>
        </p:spPr>
        <p:txBody>
          <a:bodyPr>
            <a:normAutofit/>
          </a:bodyPr>
          <a:lstStyle/>
          <a:p>
            <a:r>
              <a:rPr lang="en-US" dirty="0"/>
              <a:t>Bridge: </a:t>
            </a:r>
            <a:br>
              <a:rPr lang="en-US" dirty="0"/>
            </a:br>
            <a:r>
              <a:rPr lang="en-US" dirty="0"/>
              <a:t>  When  afraid and feeling little, just give</a:t>
            </a:r>
            <a:br>
              <a:rPr lang="en-US" dirty="0"/>
            </a:br>
            <a:r>
              <a:rPr lang="en-US" dirty="0"/>
              <a:t>everything that you have, He will multiply</a:t>
            </a:r>
            <a:br>
              <a:rPr lang="en-US" dirty="0"/>
            </a:br>
            <a:r>
              <a:rPr lang="en-US" dirty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1252468313"/>
      </p:ext>
    </p:extLst>
  </p:cSld>
  <p:clrMapOvr>
    <a:masterClrMapping/>
  </p:clrMapOvr>
  <p:transition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D88ADE-5CB3-6C45-8492-523775ED0AD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4800" y="685800"/>
            <a:ext cx="11887200" cy="5715000"/>
          </a:xfrm>
        </p:spPr>
        <p:txBody>
          <a:bodyPr>
            <a:normAutofit fontScale="90000"/>
          </a:bodyPr>
          <a:lstStyle/>
          <a:p>
            <a:r>
              <a:rPr lang="en-US" dirty="0"/>
              <a:t>Bridge: </a:t>
            </a:r>
            <a:br>
              <a:rPr lang="en-US" dirty="0"/>
            </a:br>
            <a:r>
              <a:rPr lang="en-US" dirty="0"/>
              <a:t>  </a:t>
            </a:r>
            <a:br>
              <a:rPr lang="en-US" dirty="0"/>
            </a:br>
            <a:r>
              <a:rPr lang="en-US" dirty="0"/>
              <a:t>  When in doubt and feeling unworthy, have faith</a:t>
            </a:r>
            <a:br>
              <a:rPr lang="en-US" dirty="0"/>
            </a:br>
            <a:r>
              <a:rPr lang="en-US" dirty="0"/>
              <a:t>Trust in God for He will sanctify</a:t>
            </a:r>
            <a:br>
              <a:rPr lang="en-US" dirty="0"/>
            </a:br>
            <a:br>
              <a:rPr lang="en-US" dirty="0"/>
            </a:br>
            <a:r>
              <a:rPr lang="en-US" dirty="0"/>
              <a:t> Be a servant (PAUSE) (4 BEATS)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8823669"/>
      </p:ext>
    </p:extLst>
  </p:cSld>
  <p:clrMapOvr>
    <a:masterClrMapping/>
  </p:clrMapOvr>
  <p:transition>
    <p:push dir="u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137</TotalTime>
  <Words>388</Words>
  <Application>Microsoft Office PowerPoint</Application>
  <PresentationFormat>Widescreen</PresentationFormat>
  <Paragraphs>15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Verdana</vt:lpstr>
      <vt:lpstr>Wingdings</vt:lpstr>
      <vt:lpstr>Wingdings 2</vt:lpstr>
      <vt:lpstr>Wingdings 3</vt:lpstr>
      <vt:lpstr>Apex</vt:lpstr>
      <vt:lpstr>BE A SERVANT, BE A LIGHT</vt:lpstr>
      <vt:lpstr>Verse:  God has called us to serve; Called us to give, and love one another; He made us to be a gift to the world and to our family </vt:lpstr>
      <vt:lpstr>Pre-Chorus:     Light your lamp and shine your light like Jesus;   Keep it burning  like the heart of Jesus;   Show the whole world of His Love </vt:lpstr>
      <vt:lpstr>Chorus:  Be a servant and be  a light to the nations; To bring His salvation in all of the earth.  </vt:lpstr>
      <vt:lpstr>Verse:  God has called us to serve; Called us to give, and love one another; He made us to be a gift to the world and to our family </vt:lpstr>
      <vt:lpstr>Pre-Chorus:     Light your lamp and shine your light like Jesus;   Keep it burning  like the heart of Jesus;   Show the whole world of His Love </vt:lpstr>
      <vt:lpstr>Chorus:  Be a servant and be  a light to the nations; To bring His salvation in all of the earth.  </vt:lpstr>
      <vt:lpstr>Bridge:    When  afraid and feeling little, just give everything that you have, He will multiply   </vt:lpstr>
      <vt:lpstr>Bridge:       When in doubt and feeling unworthy, have faith Trust in God for He will sanctify   Be a servant (PAUSE) (4 BEATS) </vt:lpstr>
      <vt:lpstr>Chorus: Be a servant and be  a light to the nations ; To bring His salvation in all of the earth ;   A servant and be  a light to the nations ; To bring His salvation in all of the earth. </vt:lpstr>
      <vt:lpstr>Coda: In all the earth,  in all the earth; Bring His salvation in all of the earth.  In all the earth,  in all the earth; Bring His salvation in all of the earth. </vt:lpstr>
      <vt:lpstr>End    For song chords, visit www.chipstenoso.com</vt:lpstr>
    </vt:vector>
  </TitlesOfParts>
  <Company>California Department of Transportation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NEW COMMANDMENT</dc:title>
  <dc:creator>s135177</dc:creator>
  <cp:lastModifiedBy>Chips Tenoso</cp:lastModifiedBy>
  <cp:revision>19</cp:revision>
  <dcterms:created xsi:type="dcterms:W3CDTF">2013-08-06T21:21:49Z</dcterms:created>
  <dcterms:modified xsi:type="dcterms:W3CDTF">2024-02-07T23:40:35Z</dcterms:modified>
</cp:coreProperties>
</file>